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Nunito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NunitoSans-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NunitoSans-regular.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NunitoSans-italic.fntdata"/><Relationship Id="rId6" Type="http://schemas.openxmlformats.org/officeDocument/2006/relationships/slide" Target="slides/slide2.xml"/><Relationship Id="rId18" Type="http://schemas.openxmlformats.org/officeDocument/2006/relationships/font" Target="fonts/NunitoSans-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Rubber-Duck-Solutions/F.L.O.A.T."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Rubber-Duck-Solutions/F.L.O.A.T."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 Hello everyone We are team Rubber Duck Solutions I’m Jonathan and my partner is carter brezinski</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f2a460adfe_0_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f2a460adf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C:</a:t>
            </a:r>
            <a:endParaRPr/>
          </a:p>
          <a:p>
            <a:pPr indent="-317500" lvl="0" marL="457200" rtl="0" algn="l">
              <a:spcBef>
                <a:spcPts val="0"/>
              </a:spcBef>
              <a:spcAft>
                <a:spcPts val="0"/>
              </a:spcAft>
              <a:buSzPts val="1400"/>
              <a:buChar char="-"/>
            </a:pPr>
            <a:r>
              <a:rPr lang="en"/>
              <a:t>Overall do we feel on </a:t>
            </a:r>
            <a:r>
              <a:rPr lang="en"/>
              <a:t>track</a:t>
            </a:r>
            <a:r>
              <a:rPr lang="en"/>
              <a:t> after our second week? </a:t>
            </a:r>
            <a:endParaRPr/>
          </a:p>
          <a:p>
            <a:pPr indent="0" lvl="0" marL="457200" rtl="0" algn="l">
              <a:spcBef>
                <a:spcPts val="0"/>
              </a:spcBef>
              <a:spcAft>
                <a:spcPts val="0"/>
              </a:spcAft>
              <a:buNone/>
            </a:pPr>
            <a:r>
              <a:rPr lang="en"/>
              <a:t>There are a few portions in regards to documentation that we need to get refined and worked out to feel fully on track. </a:t>
            </a:r>
            <a:endParaRPr/>
          </a:p>
          <a:p>
            <a:pPr indent="-317500" lvl="0" marL="457200" rtl="0" algn="l">
              <a:spcBef>
                <a:spcPts val="0"/>
              </a:spcBef>
              <a:spcAft>
                <a:spcPts val="0"/>
              </a:spcAft>
              <a:buSzPts val="1400"/>
              <a:buChar char="-"/>
            </a:pPr>
            <a:r>
              <a:rPr lang="en"/>
              <a:t>We’ve gotten in contact with 2 very beneficial contacts, they will be able to assist us with resources, testing facilities, and consulting should we require it in the future. </a:t>
            </a:r>
            <a:endParaRPr/>
          </a:p>
          <a:p>
            <a:pPr indent="-317500" lvl="0" marL="457200" rtl="0" algn="l">
              <a:spcBef>
                <a:spcPts val="0"/>
              </a:spcBef>
              <a:spcAft>
                <a:spcPts val="0"/>
              </a:spcAft>
              <a:buSzPts val="1400"/>
              <a:buChar char="-"/>
            </a:pPr>
            <a:r>
              <a:rPr lang="en"/>
              <a:t>Experimentation went </a:t>
            </a:r>
            <a:r>
              <a:rPr lang="en"/>
              <a:t>really</a:t>
            </a:r>
            <a:r>
              <a:rPr lang="en"/>
              <a:t> well so far with google colab</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ece77d4659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ece77d4659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Last week we had our second meeting with our mentor Dr. Christine Chan, and here were a few takeaways that we took from our meeting with her. </a:t>
            </a:r>
            <a:endParaRPr/>
          </a:p>
          <a:p>
            <a:pPr indent="-317500" lvl="0" marL="457200" rtl="0" algn="l">
              <a:lnSpc>
                <a:spcPct val="115000"/>
              </a:lnSpc>
              <a:spcBef>
                <a:spcPts val="0"/>
              </a:spcBef>
              <a:spcAft>
                <a:spcPts val="0"/>
              </a:spcAft>
              <a:buSzPts val="1400"/>
              <a:buChar char="-"/>
            </a:pPr>
            <a:r>
              <a:rPr lang="en"/>
              <a:t>We will need to decide on what will end up being our positive, neutral, and negative data set. For this we will need to be able to distinguish fish from rocks &amp; algae, and from garbage. </a:t>
            </a:r>
            <a:endParaRPr/>
          </a:p>
          <a:p>
            <a:pPr indent="-317500" lvl="0" marL="457200" rtl="0" algn="l">
              <a:lnSpc>
                <a:spcPct val="115000"/>
              </a:lnSpc>
              <a:spcBef>
                <a:spcPts val="0"/>
              </a:spcBef>
              <a:spcAft>
                <a:spcPts val="0"/>
              </a:spcAft>
              <a:buSzPts val="1400"/>
              <a:buChar char="-"/>
            </a:pPr>
            <a:r>
              <a:rPr lang="en"/>
              <a:t>And will our dataset be enough?  </a:t>
            </a:r>
            <a:endParaRPr/>
          </a:p>
          <a:p>
            <a:pPr indent="0" lvl="0" marL="0" rtl="0" algn="l">
              <a:lnSpc>
                <a:spcPct val="115000"/>
              </a:lnSpc>
              <a:spcBef>
                <a:spcPts val="0"/>
              </a:spcBef>
              <a:spcAft>
                <a:spcPts val="0"/>
              </a:spcAft>
              <a:buClr>
                <a:schemeClr val="dk1"/>
              </a:buClr>
              <a:buSzPts val="1100"/>
              <a:buFont typeface="Arial"/>
              <a:buNone/>
            </a:pPr>
            <a:r>
              <a:rPr lang="en"/>
              <a: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c8d0b7f6e_0_16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c8d0b7f6e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 today we will talk about our scrum 2 </a:t>
            </a:r>
            <a:r>
              <a:rPr lang="en"/>
              <a:t>activities</a:t>
            </a:r>
            <a:r>
              <a:rPr lang="en"/>
              <a:t> and any interesting tidbits we found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 </a:t>
            </a:r>
            <a:endParaRPr/>
          </a:p>
          <a:p>
            <a:pPr indent="0" lvl="0" marL="0" rtl="0" algn="l">
              <a:spcBef>
                <a:spcPts val="0"/>
              </a:spcBef>
              <a:spcAft>
                <a:spcPts val="0"/>
              </a:spcAft>
              <a:buNone/>
            </a:pPr>
            <a:r>
              <a:rPr lang="en"/>
              <a:t>To reintroduce what we’re doing our project is called FLOAT</a:t>
            </a:r>
            <a:endParaRPr/>
          </a:p>
          <a:p>
            <a:pPr indent="0" lvl="0" marL="0" rtl="0" algn="l">
              <a:spcBef>
                <a:spcPts val="0"/>
              </a:spcBef>
              <a:spcAft>
                <a:spcPts val="0"/>
              </a:spcAft>
              <a:buNone/>
            </a:pPr>
            <a:r>
              <a:rPr lang="en"/>
              <a:t>FINDING LITTERED OBJECTS AUTOMATED TECHNOLOGY.</a:t>
            </a:r>
            <a:endParaRPr/>
          </a:p>
          <a:p>
            <a:pPr indent="0" lvl="0" marL="0" rtl="0" algn="l">
              <a:spcBef>
                <a:spcPts val="0"/>
              </a:spcBef>
              <a:spcAft>
                <a:spcPts val="0"/>
              </a:spcAft>
              <a:buNone/>
            </a:pPr>
            <a:r>
              <a:rPr lang="en"/>
              <a:t>Its an image recognition system that is used to detect any litter </a:t>
            </a:r>
            <a:endParaRPr/>
          </a:p>
          <a:p>
            <a:pPr indent="0" lvl="0" marL="0" rtl="0" algn="l">
              <a:spcBef>
                <a:spcPts val="0"/>
              </a:spcBef>
              <a:spcAft>
                <a:spcPts val="0"/>
              </a:spcAft>
              <a:buNone/>
            </a:pPr>
            <a:r>
              <a:rPr lang="en"/>
              <a:t>floating within the water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f175e4ffbf_0_16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f175e4ffbf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https://github.com/Rubber-Duck-Solutions/F.L.O.A.T.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f175e4ffb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f175e4ffb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 During the week I spent the time to import over a previous AI project of mine to google colab and test its efficiency compared to running individually on my system. This was a project that would typically take me about 10-15 minutes to generate. With Google Colab training took less than 3 minutes, and back to back generation was almost instant after the fact. I can genuinely say that the results were night and day.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40s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C:All of these can be easily resolved, but these are worries or issues that we are going through right now.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f175e4ffbf_2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f175e4ffb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https://github.com/Rubber-Duck-Solutions/F.L.O.A.T.</a:t>
            </a:r>
            <a:endParaRPr/>
          </a:p>
          <a:p>
            <a:pPr indent="0" lvl="0" marL="0" rtl="0" algn="l">
              <a:spcBef>
                <a:spcPts val="0"/>
              </a:spcBef>
              <a:spcAft>
                <a:spcPts val="0"/>
              </a:spcAft>
              <a:buNone/>
            </a:pPr>
            <a:r>
              <a:rPr lang="en"/>
              <a:t>As for documentation we refined our ideas with our affinity map diagram and basic user story maps. These have helped us with creating a more detailed view on our project and future scrum activities. We look to further </a:t>
            </a:r>
            <a:r>
              <a:rPr lang="en"/>
              <a:t>develop</a:t>
            </a:r>
            <a:r>
              <a:rPr lang="en"/>
              <a:t> our user story map as we progress through the planning/design phase.</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5ed75ccf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5ed75ccf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 To give a brief overview of how we’re feeling in regards to the status of the project, we’re feeling good based on the amount of quality information we’ve found so far. We found a viable dataset, which was one of our big </a:t>
            </a:r>
            <a:r>
              <a:rPr lang="en"/>
              <a:t>hurdles</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J: We have </a:t>
            </a:r>
            <a:r>
              <a:rPr lang="en"/>
              <a:t>accomplished</a:t>
            </a:r>
            <a:r>
              <a:rPr lang="en"/>
              <a:t> all of the goals we have set for each other minus the lo-fi prototypes as we feel we are not ready to create yet with the state of the project (which in my opinion is totally fine that we haven’t decided on that yet)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f175e4ffbf_0_17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f175e4ffbf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J: </a:t>
            </a:r>
            <a:endParaRPr/>
          </a:p>
          <a:p>
            <a:pPr indent="-317500" lvl="0" marL="457200" rtl="0" algn="l">
              <a:spcBef>
                <a:spcPts val="0"/>
              </a:spcBef>
              <a:spcAft>
                <a:spcPts val="0"/>
              </a:spcAft>
              <a:buSzPts val="1400"/>
              <a:buChar char="-"/>
            </a:pPr>
            <a:r>
              <a:rPr lang="en"/>
              <a:t>We are aiming to schedule a meeting with one of our contacts at the UofR to see if their </a:t>
            </a:r>
            <a:r>
              <a:rPr lang="en"/>
              <a:t>hydraulic</a:t>
            </a:r>
            <a:r>
              <a:rPr lang="en"/>
              <a:t> flume would be viable for our testing</a:t>
            </a:r>
            <a:endParaRPr/>
          </a:p>
          <a:p>
            <a:pPr indent="-317500" lvl="0" marL="457200" rtl="0" algn="l">
              <a:spcBef>
                <a:spcPts val="0"/>
              </a:spcBef>
              <a:spcAft>
                <a:spcPts val="0"/>
              </a:spcAft>
              <a:buSzPts val="1400"/>
              <a:buChar char="-"/>
            </a:pPr>
            <a:r>
              <a:rPr lang="en"/>
              <a:t>Additionally, we are working to create our initial professional documentation and abstracts, specifically those for another contact that we have with the </a:t>
            </a:r>
            <a:r>
              <a:rPr lang="en"/>
              <a:t>government</a:t>
            </a:r>
            <a:r>
              <a:rPr lang="en"/>
              <a:t> of Saskatchewan. </a:t>
            </a:r>
            <a:endParaRPr/>
          </a:p>
          <a:p>
            <a:pPr indent="-317500" lvl="0" marL="457200" rtl="0" algn="l">
              <a:spcBef>
                <a:spcPts val="0"/>
              </a:spcBef>
              <a:spcAft>
                <a:spcPts val="0"/>
              </a:spcAft>
              <a:buSzPts val="1400"/>
              <a:buChar char="-"/>
            </a:pPr>
            <a:r>
              <a:t/>
            </a:r>
            <a:endParaRPr/>
          </a:p>
          <a:p>
            <a:pPr indent="0" lvl="0" marL="0" rtl="0" algn="l">
              <a:spcBef>
                <a:spcPts val="0"/>
              </a:spcBef>
              <a:spcAft>
                <a:spcPts val="0"/>
              </a:spcAft>
              <a:buNone/>
            </a:pPr>
            <a:r>
              <a:rPr lang="en" sz="1000">
                <a:solidFill>
                  <a:schemeClr val="dk1"/>
                </a:solidFill>
              </a:rPr>
              <a:t>Dimensions are about 10m long, 0.6m wide, and the water runs up to about 0.2</a:t>
            </a:r>
            <a:endParaRPr/>
          </a:p>
          <a:p>
            <a:pPr indent="0" lvl="0" marL="914400" rtl="0" algn="l">
              <a:spcBef>
                <a:spcPts val="0"/>
              </a:spcBef>
              <a:spcAft>
                <a:spcPts val="0"/>
              </a:spcAft>
              <a:buNone/>
            </a:pPr>
            <a:r>
              <a:t/>
            </a:r>
            <a:endParaRPr/>
          </a:p>
          <a:p>
            <a:pPr indent="0" lvl="0" marL="0" rtl="0" algn="l">
              <a:spcBef>
                <a:spcPts val="0"/>
              </a:spcBef>
              <a:spcAft>
                <a:spcPts val="0"/>
              </a:spcAft>
              <a:buNone/>
            </a:pPr>
            <a:r>
              <a:rPr lang="en"/>
              <a:t>C: </a:t>
            </a:r>
            <a:endParaRPr/>
          </a:p>
          <a:p>
            <a:pPr indent="0" lvl="0" marL="0" rtl="0" algn="l">
              <a:spcBef>
                <a:spcPts val="0"/>
              </a:spcBef>
              <a:spcAft>
                <a:spcPts val="0"/>
              </a:spcAft>
              <a:buNone/>
            </a:pPr>
            <a:r>
              <a:rPr lang="en"/>
              <a:t>For myself I am going to begin the very initial stages of R&amp;D on google colab for our project. That will involve research regarding a live video feed, as we stated that was something we’d hope to begin figuring out for our MVP 1.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lvl1pPr lvl="0">
              <a:spcBef>
                <a:spcPts val="0"/>
              </a:spcBef>
              <a:spcAft>
                <a:spcPts val="0"/>
              </a:spcAft>
              <a:buClr>
                <a:srgbClr val="F67031"/>
              </a:buClr>
              <a:buSzPts val="3000"/>
              <a:buNone/>
              <a:defRPr b="1" sz="3000">
                <a:solidFill>
                  <a:srgbClr val="F67031"/>
                </a:solidFill>
              </a:defRPr>
            </a:lvl1pPr>
            <a:lvl2pPr lvl="1">
              <a:spcBef>
                <a:spcPts val="0"/>
              </a:spcBef>
              <a:spcAft>
                <a:spcPts val="0"/>
              </a:spcAft>
              <a:buClr>
                <a:srgbClr val="F67031"/>
              </a:buClr>
              <a:buSzPts val="3000"/>
              <a:buNone/>
              <a:defRPr b="1" sz="3000">
                <a:solidFill>
                  <a:srgbClr val="F67031"/>
                </a:solidFill>
              </a:defRPr>
            </a:lvl2pPr>
            <a:lvl3pPr lvl="2">
              <a:spcBef>
                <a:spcPts val="0"/>
              </a:spcBef>
              <a:spcAft>
                <a:spcPts val="0"/>
              </a:spcAft>
              <a:buClr>
                <a:srgbClr val="F67031"/>
              </a:buClr>
              <a:buSzPts val="3000"/>
              <a:buNone/>
              <a:defRPr b="1" sz="3000">
                <a:solidFill>
                  <a:srgbClr val="F67031"/>
                </a:solidFill>
              </a:defRPr>
            </a:lvl3pPr>
            <a:lvl4pPr lvl="3">
              <a:spcBef>
                <a:spcPts val="0"/>
              </a:spcBef>
              <a:spcAft>
                <a:spcPts val="0"/>
              </a:spcAft>
              <a:buClr>
                <a:srgbClr val="F67031"/>
              </a:buClr>
              <a:buSzPts val="3000"/>
              <a:buNone/>
              <a:defRPr b="1" sz="3000">
                <a:solidFill>
                  <a:srgbClr val="F67031"/>
                </a:solidFill>
              </a:defRPr>
            </a:lvl4pPr>
            <a:lvl5pPr lvl="4">
              <a:spcBef>
                <a:spcPts val="0"/>
              </a:spcBef>
              <a:spcAft>
                <a:spcPts val="0"/>
              </a:spcAft>
              <a:buClr>
                <a:srgbClr val="F67031"/>
              </a:buClr>
              <a:buSzPts val="3000"/>
              <a:buNone/>
              <a:defRPr b="1" sz="3000">
                <a:solidFill>
                  <a:srgbClr val="F67031"/>
                </a:solidFill>
              </a:defRPr>
            </a:lvl5pPr>
            <a:lvl6pPr lvl="5">
              <a:spcBef>
                <a:spcPts val="0"/>
              </a:spcBef>
              <a:spcAft>
                <a:spcPts val="0"/>
              </a:spcAft>
              <a:buClr>
                <a:srgbClr val="F67031"/>
              </a:buClr>
              <a:buSzPts val="3000"/>
              <a:buNone/>
              <a:defRPr b="1" sz="3000">
                <a:solidFill>
                  <a:srgbClr val="F67031"/>
                </a:solidFill>
              </a:defRPr>
            </a:lvl6pPr>
            <a:lvl7pPr lvl="6">
              <a:spcBef>
                <a:spcPts val="0"/>
              </a:spcBef>
              <a:spcAft>
                <a:spcPts val="0"/>
              </a:spcAft>
              <a:buClr>
                <a:srgbClr val="F67031"/>
              </a:buClr>
              <a:buSzPts val="3000"/>
              <a:buNone/>
              <a:defRPr b="1" sz="3000">
                <a:solidFill>
                  <a:srgbClr val="F67031"/>
                </a:solidFill>
              </a:defRPr>
            </a:lvl7pPr>
            <a:lvl8pPr lvl="7">
              <a:spcBef>
                <a:spcPts val="0"/>
              </a:spcBef>
              <a:spcAft>
                <a:spcPts val="0"/>
              </a:spcAft>
              <a:buClr>
                <a:srgbClr val="F67031"/>
              </a:buClr>
              <a:buSzPts val="3000"/>
              <a:buNone/>
              <a:defRPr b="1" sz="3000">
                <a:solidFill>
                  <a:srgbClr val="F67031"/>
                </a:solidFill>
              </a:defRPr>
            </a:lvl8pPr>
            <a:lvl9pPr lvl="8">
              <a:spcBef>
                <a:spcPts val="0"/>
              </a:spcBef>
              <a:spcAft>
                <a:spcPts val="0"/>
              </a:spcAft>
              <a:buClr>
                <a:srgbClr val="F67031"/>
              </a:buClr>
              <a:buSzPts val="3000"/>
              <a:buNone/>
              <a:defRPr b="1" sz="3000">
                <a:solidFill>
                  <a:srgbClr val="F67031"/>
                </a:solidFill>
              </a:defRPr>
            </a:lvl9pPr>
          </a:lstStyle>
          <a:p/>
        </p:txBody>
      </p:sp>
      <p:sp>
        <p:nvSpPr>
          <p:cNvPr id="12" name="Google Shape;12;p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65" name="Shape 65"/>
        <p:cNvGrpSpPr/>
        <p:nvPr/>
      </p:nvGrpSpPr>
      <p:grpSpPr>
        <a:xfrm>
          <a:off x="0" y="0"/>
          <a:ext cx="0" cy="0"/>
          <a:chOff x="0" y="0"/>
          <a:chExt cx="0" cy="0"/>
        </a:xfrm>
      </p:grpSpPr>
      <p:sp>
        <p:nvSpPr>
          <p:cNvPr id="66" name="Google Shape;66;p1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67" name="Google Shape;67;p11"/>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69" name="Google Shape;69;p11"/>
          <p:cNvSpPr txBox="1"/>
          <p:nvPr>
            <p:ph idx="1" type="body"/>
          </p:nvPr>
        </p:nvSpPr>
        <p:spPr>
          <a:xfrm>
            <a:off x="3062200" y="575500"/>
            <a:ext cx="2730000" cy="3981000"/>
          </a:xfrm>
          <a:prstGeom prst="rect">
            <a:avLst/>
          </a:prstGeom>
        </p:spPr>
        <p:txBody>
          <a:bodyPr anchorCtr="0" anchor="t" bIns="91425" lIns="91425" spcFirstLastPara="1" rIns="91425" wrap="square" tIns="91425">
            <a:noAutofit/>
          </a:bodyPr>
          <a:lstStyle>
            <a:lvl1pPr indent="-298450" lvl="0" marL="457200">
              <a:spcBef>
                <a:spcPts val="60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0" name="Google Shape;70;p11"/>
          <p:cNvSpPr txBox="1"/>
          <p:nvPr>
            <p:ph idx="2" type="body"/>
          </p:nvPr>
        </p:nvSpPr>
        <p:spPr>
          <a:xfrm>
            <a:off x="5956701" y="575500"/>
            <a:ext cx="2730000" cy="3981000"/>
          </a:xfrm>
          <a:prstGeom prst="rect">
            <a:avLst/>
          </a:prstGeom>
        </p:spPr>
        <p:txBody>
          <a:bodyPr anchorCtr="0" anchor="t" bIns="91425" lIns="91425" spcFirstLastPara="1" rIns="91425" wrap="square" tIns="91425">
            <a:noAutofit/>
          </a:bodyPr>
          <a:lstStyle>
            <a:lvl1pPr indent="-298450" lvl="0" marL="457200">
              <a:spcBef>
                <a:spcPts val="60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1" name="Google Shape;71;p1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72" name="Shape 72"/>
        <p:cNvGrpSpPr/>
        <p:nvPr/>
      </p:nvGrpSpPr>
      <p:grpSpPr>
        <a:xfrm>
          <a:off x="0" y="0"/>
          <a:ext cx="0" cy="0"/>
          <a:chOff x="0" y="0"/>
          <a:chExt cx="0" cy="0"/>
        </a:xfrm>
      </p:grpSpPr>
      <p:sp>
        <p:nvSpPr>
          <p:cNvPr id="73" name="Google Shape;73;p12"/>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74" name="Google Shape;74;p12"/>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76" name="Google Shape;76;p12"/>
          <p:cNvSpPr txBox="1"/>
          <p:nvPr>
            <p:ph idx="1" type="body"/>
          </p:nvPr>
        </p:nvSpPr>
        <p:spPr>
          <a:xfrm>
            <a:off x="3069325" y="575500"/>
            <a:ext cx="1789800" cy="3981000"/>
          </a:xfrm>
          <a:prstGeom prst="rect">
            <a:avLst/>
          </a:prstGeom>
        </p:spPr>
        <p:txBody>
          <a:bodyPr anchorCtr="0" anchor="t" bIns="91425" lIns="91425" spcFirstLastPara="1" rIns="91425" wrap="square" tIns="91425">
            <a:noAutofit/>
          </a:bodyPr>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77" name="Google Shape;77;p12"/>
          <p:cNvSpPr txBox="1"/>
          <p:nvPr>
            <p:ph idx="2" type="body"/>
          </p:nvPr>
        </p:nvSpPr>
        <p:spPr>
          <a:xfrm>
            <a:off x="4951006" y="575500"/>
            <a:ext cx="1789800" cy="3981000"/>
          </a:xfrm>
          <a:prstGeom prst="rect">
            <a:avLst/>
          </a:prstGeom>
        </p:spPr>
        <p:txBody>
          <a:bodyPr anchorCtr="0" anchor="t" bIns="91425" lIns="91425" spcFirstLastPara="1" rIns="91425" wrap="square" tIns="91425">
            <a:noAutofit/>
          </a:bodyPr>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78" name="Google Shape;78;p12"/>
          <p:cNvSpPr txBox="1"/>
          <p:nvPr>
            <p:ph idx="3" type="body"/>
          </p:nvPr>
        </p:nvSpPr>
        <p:spPr>
          <a:xfrm>
            <a:off x="6832686" y="575500"/>
            <a:ext cx="1789800" cy="3981000"/>
          </a:xfrm>
          <a:prstGeom prst="rect">
            <a:avLst/>
          </a:prstGeom>
        </p:spPr>
        <p:txBody>
          <a:bodyPr anchorCtr="0" anchor="t" bIns="91425" lIns="91425" spcFirstLastPara="1" rIns="91425" wrap="square" tIns="91425">
            <a:noAutofit/>
          </a:bodyPr>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79" name="Google Shape;79;p1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 name="Shape 80"/>
        <p:cNvGrpSpPr/>
        <p:nvPr/>
      </p:nvGrpSpPr>
      <p:grpSpPr>
        <a:xfrm>
          <a:off x="0" y="0"/>
          <a:ext cx="0" cy="0"/>
          <a:chOff x="0" y="0"/>
          <a:chExt cx="0" cy="0"/>
        </a:xfrm>
      </p:grpSpPr>
      <p:sp>
        <p:nvSpPr>
          <p:cNvPr id="81" name="Google Shape;81;p1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82" name="Google Shape;82;p13"/>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84" name="Google Shape;84;p1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5" name="Shape 85"/>
        <p:cNvGrpSpPr/>
        <p:nvPr/>
      </p:nvGrpSpPr>
      <p:grpSpPr>
        <a:xfrm>
          <a:off x="0" y="0"/>
          <a:ext cx="0" cy="0"/>
          <a:chOff x="0" y="0"/>
          <a:chExt cx="0" cy="0"/>
        </a:xfrm>
      </p:grpSpPr>
      <p:sp>
        <p:nvSpPr>
          <p:cNvPr id="86" name="Google Shape;86;p1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3" name="Shape 13"/>
        <p:cNvGrpSpPr/>
        <p:nvPr/>
      </p:nvGrpSpPr>
      <p:grpSpPr>
        <a:xfrm>
          <a:off x="0" y="0"/>
          <a:ext cx="0" cy="0"/>
          <a:chOff x="0" y="0"/>
          <a:chExt cx="0" cy="0"/>
        </a:xfrm>
      </p:grpSpPr>
      <p:sp>
        <p:nvSpPr>
          <p:cNvPr id="14" name="Google Shape;14;p3"/>
          <p:cNvSpPr/>
          <p:nvPr/>
        </p:nvSpPr>
        <p:spPr>
          <a:xfrm flipH="1">
            <a:off x="-7125" y="0"/>
            <a:ext cx="259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6" name="Google Shape;16;p3"/>
          <p:cNvSpPr txBox="1"/>
          <p:nvPr>
            <p:ph type="ctrTitle"/>
          </p:nvPr>
        </p:nvSpPr>
        <p:spPr>
          <a:xfrm>
            <a:off x="277100" y="284200"/>
            <a:ext cx="2024100" cy="36780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17" name="Google Shape;17;p3"/>
          <p:cNvSpPr txBox="1"/>
          <p:nvPr>
            <p:ph idx="1" type="subTitle"/>
          </p:nvPr>
        </p:nvSpPr>
        <p:spPr>
          <a:xfrm>
            <a:off x="277100" y="3983050"/>
            <a:ext cx="20241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2pPr>
            <a:lvl3pPr lvl="2"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3pPr>
            <a:lvl4pPr lvl="3"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4pPr>
            <a:lvl5pPr lvl="4"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5pPr>
            <a:lvl6pPr lvl="5"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6pPr>
            <a:lvl7pPr lvl="6"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7pPr>
            <a:lvl8pPr lvl="7"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8pPr>
            <a:lvl9pPr lvl="8"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9pPr>
          </a:lstStyle>
          <a:p/>
        </p:txBody>
      </p:sp>
      <p:sp>
        <p:nvSpPr>
          <p:cNvPr id="18" name="Google Shape;18;p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1_2">
    <p:spTree>
      <p:nvGrpSpPr>
        <p:cNvPr id="19" name="Shape 19"/>
        <p:cNvGrpSpPr/>
        <p:nvPr/>
      </p:nvGrpSpPr>
      <p:grpSpPr>
        <a:xfrm>
          <a:off x="0" y="0"/>
          <a:ext cx="0" cy="0"/>
          <a:chOff x="0" y="0"/>
          <a:chExt cx="0" cy="0"/>
        </a:xfrm>
      </p:grpSpPr>
      <p:sp>
        <p:nvSpPr>
          <p:cNvPr id="20" name="Google Shape;20;p4"/>
          <p:cNvSpPr/>
          <p:nvPr/>
        </p:nvSpPr>
        <p:spPr>
          <a:xfrm flipH="1">
            <a:off x="4568412"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idx="1" type="subTitle"/>
          </p:nvPr>
        </p:nvSpPr>
        <p:spPr>
          <a:xfrm>
            <a:off x="646550" y="1989500"/>
            <a:ext cx="3246900" cy="21264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2pPr>
            <a:lvl3pPr lvl="2"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3pPr>
            <a:lvl4pPr lvl="3"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4pPr>
            <a:lvl5pPr lvl="4"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5pPr>
            <a:lvl6pPr lvl="5"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6pPr>
            <a:lvl7pPr lvl="6"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7pPr>
            <a:lvl8pPr lvl="7"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8pPr>
            <a:lvl9pPr lvl="8"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9pPr>
          </a:lstStyle>
          <a:p/>
        </p:txBody>
      </p:sp>
      <p:sp>
        <p:nvSpPr>
          <p:cNvPr id="22" name="Google Shape;22;p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4"/>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4" name="Google Shape;24;p4"/>
          <p:cNvSpPr txBox="1"/>
          <p:nvPr>
            <p:ph idx="2" type="body"/>
          </p:nvPr>
        </p:nvSpPr>
        <p:spPr>
          <a:xfrm>
            <a:off x="5130225" y="1016000"/>
            <a:ext cx="3470700" cy="3099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rgbClr val="F67031"/>
              </a:buClr>
              <a:buSzPts val="1800"/>
              <a:buAutoNum type="arabicPeriod"/>
              <a:defRPr sz="1800"/>
            </a:lvl1pPr>
            <a:lvl2pPr indent="-317500" lvl="1" marL="914400" rtl="0">
              <a:spcBef>
                <a:spcPts val="1000"/>
              </a:spcBef>
              <a:spcAft>
                <a:spcPts val="0"/>
              </a:spcAft>
              <a:buSzPts val="1400"/>
              <a:buAutoNum type="alphaLcPeriod"/>
              <a:defRPr>
                <a:solidFill>
                  <a:srgbClr val="999999"/>
                </a:solidFill>
              </a:defRPr>
            </a:lvl2pPr>
            <a:lvl3pPr indent="-317500" lvl="2" marL="1371600" rtl="0">
              <a:spcBef>
                <a:spcPts val="1000"/>
              </a:spcBef>
              <a:spcAft>
                <a:spcPts val="0"/>
              </a:spcAft>
              <a:buSzPts val="1400"/>
              <a:buAutoNum type="romanLcPeriod"/>
              <a:defRPr>
                <a:solidFill>
                  <a:srgbClr val="999999"/>
                </a:solidFill>
              </a:defRPr>
            </a:lvl3pPr>
            <a:lvl4pPr indent="-317500" lvl="3" marL="1828800" rtl="0">
              <a:spcBef>
                <a:spcPts val="1000"/>
              </a:spcBef>
              <a:spcAft>
                <a:spcPts val="0"/>
              </a:spcAft>
              <a:buSzPts val="1400"/>
              <a:buAutoNum type="arabicPeriod"/>
              <a:defRPr>
                <a:solidFill>
                  <a:srgbClr val="999999"/>
                </a:solidFill>
              </a:defRPr>
            </a:lvl4pPr>
            <a:lvl5pPr indent="-317500" lvl="4" marL="2286000" rtl="0">
              <a:spcBef>
                <a:spcPts val="1000"/>
              </a:spcBef>
              <a:spcAft>
                <a:spcPts val="0"/>
              </a:spcAft>
              <a:buClr>
                <a:srgbClr val="999999"/>
              </a:buClr>
              <a:buSzPts val="1400"/>
              <a:buAutoNum type="alphaLcPeriod"/>
              <a:defRPr>
                <a:solidFill>
                  <a:srgbClr val="999999"/>
                </a:solidFill>
              </a:defRPr>
            </a:lvl5pPr>
            <a:lvl6pPr indent="-317500" lvl="5" marL="2743200" rtl="0">
              <a:spcBef>
                <a:spcPts val="1000"/>
              </a:spcBef>
              <a:spcAft>
                <a:spcPts val="0"/>
              </a:spcAft>
              <a:buClr>
                <a:srgbClr val="999999"/>
              </a:buClr>
              <a:buSzPts val="1400"/>
              <a:buAutoNum type="romanLcPeriod"/>
              <a:defRPr>
                <a:solidFill>
                  <a:srgbClr val="999999"/>
                </a:solidFill>
              </a:defRPr>
            </a:lvl6pPr>
            <a:lvl7pPr indent="-317500" lvl="6" marL="3200400" rtl="0">
              <a:spcBef>
                <a:spcPts val="1000"/>
              </a:spcBef>
              <a:spcAft>
                <a:spcPts val="0"/>
              </a:spcAft>
              <a:buClr>
                <a:srgbClr val="999999"/>
              </a:buClr>
              <a:buSzPts val="1400"/>
              <a:buAutoNum type="arabicPeriod"/>
              <a:defRPr>
                <a:solidFill>
                  <a:srgbClr val="999999"/>
                </a:solidFill>
              </a:defRPr>
            </a:lvl7pPr>
            <a:lvl8pPr indent="-317500" lvl="7" marL="3657600" rtl="0">
              <a:spcBef>
                <a:spcPts val="1000"/>
              </a:spcBef>
              <a:spcAft>
                <a:spcPts val="0"/>
              </a:spcAft>
              <a:buClr>
                <a:srgbClr val="999999"/>
              </a:buClr>
              <a:buSzPts val="1400"/>
              <a:buAutoNum type="alphaLcPeriod"/>
              <a:defRPr>
                <a:solidFill>
                  <a:srgbClr val="999999"/>
                </a:solidFill>
              </a:defRPr>
            </a:lvl8pPr>
            <a:lvl9pPr indent="-317500" lvl="8" marL="4114800" rtl="0">
              <a:spcBef>
                <a:spcPts val="1000"/>
              </a:spcBef>
              <a:spcAft>
                <a:spcPts val="1000"/>
              </a:spcAft>
              <a:buClr>
                <a:srgbClr val="999999"/>
              </a:buClr>
              <a:buSzPts val="1400"/>
              <a:buAutoNum type="romanLcPeriod"/>
              <a:defRPr>
                <a:solidFill>
                  <a:srgbClr val="999999"/>
                </a:solidFill>
              </a:defRPr>
            </a:lvl9pPr>
          </a:lstStyle>
          <a:p/>
        </p:txBody>
      </p:sp>
      <p:sp>
        <p:nvSpPr>
          <p:cNvPr id="25" name="Google Shape;25;p4"/>
          <p:cNvSpPr txBox="1"/>
          <p:nvPr>
            <p:ph type="title"/>
          </p:nvPr>
        </p:nvSpPr>
        <p:spPr>
          <a:xfrm>
            <a:off x="646573" y="1016000"/>
            <a:ext cx="3246900" cy="973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6" name="Shape 26"/>
        <p:cNvGrpSpPr/>
        <p:nvPr/>
      </p:nvGrpSpPr>
      <p:grpSpPr>
        <a:xfrm>
          <a:off x="0" y="0"/>
          <a:ext cx="0" cy="0"/>
          <a:chOff x="0" y="0"/>
          <a:chExt cx="0" cy="0"/>
        </a:xfrm>
      </p:grpSpPr>
      <p:sp>
        <p:nvSpPr>
          <p:cNvPr id="27" name="Google Shape;27;p5"/>
          <p:cNvSpPr/>
          <p:nvPr/>
        </p:nvSpPr>
        <p:spPr>
          <a:xfrm flipH="1" rot="5400000">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8" name="Google Shape;28;p5"/>
          <p:cNvSpPr/>
          <p:nvPr/>
        </p:nvSpPr>
        <p:spPr>
          <a:xfrm>
            <a:off x="-7125" y="1271275"/>
            <a:ext cx="9151200" cy="3872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txBox="1"/>
          <p:nvPr>
            <p:ph idx="1" type="body"/>
          </p:nvPr>
        </p:nvSpPr>
        <p:spPr>
          <a:xfrm>
            <a:off x="1847275" y="1704600"/>
            <a:ext cx="5449500" cy="2714700"/>
          </a:xfrm>
          <a:prstGeom prst="rect">
            <a:avLst/>
          </a:prstGeom>
        </p:spPr>
        <p:txBody>
          <a:bodyPr anchorCtr="0" anchor="t" bIns="91425" lIns="91425" spcFirstLastPara="1" rIns="91425" wrap="square" tIns="91425">
            <a:noAutofit/>
          </a:bodyPr>
          <a:lstStyle>
            <a:lvl1pPr indent="-381000" lvl="0" marL="457200" rtl="0" algn="ctr">
              <a:spcBef>
                <a:spcPts val="600"/>
              </a:spcBef>
              <a:spcAft>
                <a:spcPts val="0"/>
              </a:spcAft>
              <a:buSzPts val="2400"/>
              <a:buFont typeface="Georgia"/>
              <a:buChar char="▪"/>
              <a:defRPr i="1" sz="2400">
                <a:latin typeface="Georgia"/>
                <a:ea typeface="Georgia"/>
                <a:cs typeface="Georgia"/>
                <a:sym typeface="Georgia"/>
              </a:defRPr>
            </a:lvl1pPr>
            <a:lvl2pPr indent="-381000" lvl="1" marL="914400" rtl="0" algn="ctr">
              <a:spcBef>
                <a:spcPts val="0"/>
              </a:spcBef>
              <a:spcAft>
                <a:spcPts val="0"/>
              </a:spcAft>
              <a:buSzPts val="2400"/>
              <a:buFont typeface="Georgia"/>
              <a:buChar char="-"/>
              <a:defRPr i="1" sz="2400">
                <a:latin typeface="Georgia"/>
                <a:ea typeface="Georgia"/>
                <a:cs typeface="Georgia"/>
                <a:sym typeface="Georgia"/>
              </a:defRPr>
            </a:lvl2pPr>
            <a:lvl3pPr indent="-381000" lvl="2" marL="1371600" rtl="0" algn="ctr">
              <a:spcBef>
                <a:spcPts val="0"/>
              </a:spcBef>
              <a:spcAft>
                <a:spcPts val="0"/>
              </a:spcAft>
              <a:buSzPts val="2400"/>
              <a:buFont typeface="Georgia"/>
              <a:buChar char="-"/>
              <a:defRPr i="1" sz="2400">
                <a:latin typeface="Georgia"/>
                <a:ea typeface="Georgia"/>
                <a:cs typeface="Georgia"/>
                <a:sym typeface="Georgia"/>
              </a:defRPr>
            </a:lvl3pPr>
            <a:lvl4pPr indent="-381000" lvl="3" marL="1828800" rtl="0" algn="ctr">
              <a:spcBef>
                <a:spcPts val="0"/>
              </a:spcBef>
              <a:spcAft>
                <a:spcPts val="0"/>
              </a:spcAft>
              <a:buSzPts val="2400"/>
              <a:buFont typeface="Georgia"/>
              <a:buChar char="-"/>
              <a:defRPr i="1" sz="2400">
                <a:latin typeface="Georgia"/>
                <a:ea typeface="Georgia"/>
                <a:cs typeface="Georgia"/>
                <a:sym typeface="Georgia"/>
              </a:defRPr>
            </a:lvl4pPr>
            <a:lvl5pPr indent="-381000" lvl="4" marL="2286000" rtl="0" algn="ctr">
              <a:spcBef>
                <a:spcPts val="0"/>
              </a:spcBef>
              <a:spcAft>
                <a:spcPts val="0"/>
              </a:spcAft>
              <a:buSzPts val="2400"/>
              <a:buFont typeface="Georgia"/>
              <a:buChar char="-"/>
              <a:defRPr i="1" sz="2400">
                <a:latin typeface="Georgia"/>
                <a:ea typeface="Georgia"/>
                <a:cs typeface="Georgia"/>
                <a:sym typeface="Georgia"/>
              </a:defRPr>
            </a:lvl5pPr>
            <a:lvl6pPr indent="-381000" lvl="5" marL="2743200" rtl="0" algn="ctr">
              <a:spcBef>
                <a:spcPts val="0"/>
              </a:spcBef>
              <a:spcAft>
                <a:spcPts val="0"/>
              </a:spcAft>
              <a:buSzPts val="2400"/>
              <a:buFont typeface="Georgia"/>
              <a:buChar char="-"/>
              <a:defRPr i="1" sz="2400">
                <a:latin typeface="Georgia"/>
                <a:ea typeface="Georgia"/>
                <a:cs typeface="Georgia"/>
                <a:sym typeface="Georgia"/>
              </a:defRPr>
            </a:lvl6pPr>
            <a:lvl7pPr indent="-381000" lvl="6" marL="3200400" rtl="0" algn="ctr">
              <a:spcBef>
                <a:spcPts val="0"/>
              </a:spcBef>
              <a:spcAft>
                <a:spcPts val="0"/>
              </a:spcAft>
              <a:buSzPts val="2400"/>
              <a:buFont typeface="Georgia"/>
              <a:buChar char="-"/>
              <a:defRPr i="1" sz="2400">
                <a:latin typeface="Georgia"/>
                <a:ea typeface="Georgia"/>
                <a:cs typeface="Georgia"/>
                <a:sym typeface="Georgia"/>
              </a:defRPr>
            </a:lvl7pPr>
            <a:lvl8pPr indent="-381000" lvl="7" marL="3657600" rtl="0" algn="ctr">
              <a:spcBef>
                <a:spcPts val="0"/>
              </a:spcBef>
              <a:spcAft>
                <a:spcPts val="0"/>
              </a:spcAft>
              <a:buSzPts val="2400"/>
              <a:buFont typeface="Georgia"/>
              <a:buChar char="-"/>
              <a:defRPr i="1" sz="2400">
                <a:latin typeface="Georgia"/>
                <a:ea typeface="Georgia"/>
                <a:cs typeface="Georgia"/>
                <a:sym typeface="Georgia"/>
              </a:defRPr>
            </a:lvl8pPr>
            <a:lvl9pPr indent="-381000" lvl="8" marL="4114800" algn="ctr">
              <a:spcBef>
                <a:spcPts val="0"/>
              </a:spcBef>
              <a:spcAft>
                <a:spcPts val="0"/>
              </a:spcAft>
              <a:buSzPts val="2400"/>
              <a:buFont typeface="Georgia"/>
              <a:buChar char="-"/>
              <a:defRPr i="1" sz="2400">
                <a:latin typeface="Georgia"/>
                <a:ea typeface="Georgia"/>
                <a:cs typeface="Georgia"/>
                <a:sym typeface="Georgia"/>
              </a:defRPr>
            </a:lvl9pPr>
          </a:lstStyle>
          <a:p/>
        </p:txBody>
      </p:sp>
      <p:sp>
        <p:nvSpPr>
          <p:cNvPr id="30" name="Google Shape;30;p5"/>
          <p:cNvSpPr txBox="1"/>
          <p:nvPr/>
        </p:nvSpPr>
        <p:spPr>
          <a:xfrm>
            <a:off x="3593400" y="227724"/>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200">
                <a:solidFill>
                  <a:srgbClr val="FFFFFF"/>
                </a:solidFill>
                <a:latin typeface="Nunito Sans"/>
                <a:ea typeface="Nunito Sans"/>
                <a:cs typeface="Nunito Sans"/>
                <a:sym typeface="Nunito Sans"/>
              </a:rPr>
              <a:t>“</a:t>
            </a:r>
            <a:endParaRPr sz="7200">
              <a:solidFill>
                <a:srgbClr val="FFFFFF"/>
              </a:solidFill>
              <a:latin typeface="Nunito Sans"/>
              <a:ea typeface="Nunito Sans"/>
              <a:cs typeface="Nunito Sans"/>
              <a:sym typeface="Nunito Sans"/>
            </a:endParaRPr>
          </a:p>
        </p:txBody>
      </p:sp>
      <p:sp>
        <p:nvSpPr>
          <p:cNvPr id="31" name="Google Shape;31;p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32" name="Shape 32"/>
        <p:cNvGrpSpPr/>
        <p:nvPr/>
      </p:nvGrpSpPr>
      <p:grpSpPr>
        <a:xfrm>
          <a:off x="0" y="0"/>
          <a:ext cx="0" cy="0"/>
          <a:chOff x="0" y="0"/>
          <a:chExt cx="0" cy="0"/>
        </a:xfrm>
      </p:grpSpPr>
      <p:sp>
        <p:nvSpPr>
          <p:cNvPr id="33" name="Google Shape;33;p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34" name="Google Shape;34;p6"/>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 name="Google Shape;36;p6"/>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with intro text">
  <p:cSld name="TITLE_AND_BODY_1">
    <p:spTree>
      <p:nvGrpSpPr>
        <p:cNvPr id="38" name="Shape 38"/>
        <p:cNvGrpSpPr/>
        <p:nvPr/>
      </p:nvGrpSpPr>
      <p:grpSpPr>
        <a:xfrm>
          <a:off x="0" y="0"/>
          <a:ext cx="0" cy="0"/>
          <a:chOff x="0" y="0"/>
          <a:chExt cx="0" cy="0"/>
        </a:xfrm>
      </p:grpSpPr>
      <p:sp>
        <p:nvSpPr>
          <p:cNvPr id="39" name="Google Shape;39;p7"/>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0" name="Google Shape;40;p7"/>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2" name="Google Shape;42;p7"/>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1pPr>
            <a:lvl2pPr indent="-330200" lvl="1" marL="914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2pPr>
            <a:lvl3pPr indent="-330200" lvl="2" marL="1371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3pPr>
            <a:lvl4pPr indent="-330200" lvl="3" marL="1828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4pPr>
            <a:lvl5pPr indent="-330200" lvl="4" marL="22860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5pPr>
            <a:lvl6pPr indent="-330200" lvl="5" marL="27432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6pPr>
            <a:lvl7pPr indent="-330200" lvl="6" marL="3200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7pPr>
            <a:lvl8pPr indent="-330200" lvl="7" marL="3657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8pPr>
            <a:lvl9pPr indent="-330200" lvl="8" marL="4114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9pPr>
          </a:lstStyle>
          <a:p/>
        </p:txBody>
      </p:sp>
      <p:sp>
        <p:nvSpPr>
          <p:cNvPr id="43" name="Google Shape;43;p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4" name="Google Shape;44;p7"/>
          <p:cNvSpPr txBox="1"/>
          <p:nvPr>
            <p:ph idx="2" type="body"/>
          </p:nvPr>
        </p:nvSpPr>
        <p:spPr>
          <a:xfrm>
            <a:off x="3090625" y="2004313"/>
            <a:ext cx="5596200" cy="25521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with intro text">
  <p:cSld name="TITLE_AND_BODY_1_2">
    <p:spTree>
      <p:nvGrpSpPr>
        <p:cNvPr id="45" name="Shape 45"/>
        <p:cNvGrpSpPr/>
        <p:nvPr/>
      </p:nvGrpSpPr>
      <p:grpSpPr>
        <a:xfrm>
          <a:off x="0" y="0"/>
          <a:ext cx="0" cy="0"/>
          <a:chOff x="0" y="0"/>
          <a:chExt cx="0" cy="0"/>
        </a:xfrm>
      </p:grpSpPr>
      <p:sp>
        <p:nvSpPr>
          <p:cNvPr id="46" name="Google Shape;46;p8"/>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7" name="Google Shape;47;p8"/>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9" name="Google Shape;49;p8"/>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1pPr>
            <a:lvl2pPr indent="-330200" lvl="1" marL="914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2pPr>
            <a:lvl3pPr indent="-330200" lvl="2" marL="1371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3pPr>
            <a:lvl4pPr indent="-330200" lvl="3" marL="1828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4pPr>
            <a:lvl5pPr indent="-330200" lvl="4" marL="22860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5pPr>
            <a:lvl6pPr indent="-330200" lvl="5" marL="27432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6pPr>
            <a:lvl7pPr indent="-330200" lvl="6" marL="3200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7pPr>
            <a:lvl8pPr indent="-330200" lvl="7" marL="3657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8pPr>
            <a:lvl9pPr indent="-330200" lvl="8" marL="4114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9pPr>
          </a:lstStyle>
          <a:p/>
        </p:txBody>
      </p:sp>
      <p:sp>
        <p:nvSpPr>
          <p:cNvPr id="50" name="Google Shape;50;p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1" name="Google Shape;51;p8"/>
          <p:cNvSpPr txBox="1"/>
          <p:nvPr>
            <p:ph idx="2" type="body"/>
          </p:nvPr>
        </p:nvSpPr>
        <p:spPr>
          <a:xfrm>
            <a:off x="3090625" y="2004325"/>
            <a:ext cx="2727000" cy="2552100"/>
          </a:xfrm>
          <a:prstGeom prst="rect">
            <a:avLst/>
          </a:prstGeom>
        </p:spPr>
        <p:txBody>
          <a:bodyPr anchorCtr="0" anchor="t" bIns="91425" lIns="91425" spcFirstLastPara="1" rIns="91425" wrap="square" tIns="91425">
            <a:noAutofit/>
          </a:bodyPr>
          <a:lstStyle>
            <a:lvl1pPr indent="-298450" lvl="0" marL="457200" rtl="0">
              <a:spcBef>
                <a:spcPts val="60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
        <p:nvSpPr>
          <p:cNvPr id="52" name="Google Shape;52;p8"/>
          <p:cNvSpPr txBox="1"/>
          <p:nvPr>
            <p:ph idx="3" type="body"/>
          </p:nvPr>
        </p:nvSpPr>
        <p:spPr>
          <a:xfrm>
            <a:off x="5959744" y="2004325"/>
            <a:ext cx="2727000" cy="2552100"/>
          </a:xfrm>
          <a:prstGeom prst="rect">
            <a:avLst/>
          </a:prstGeom>
        </p:spPr>
        <p:txBody>
          <a:bodyPr anchorCtr="0" anchor="t" bIns="91425" lIns="91425" spcFirstLastPara="1" rIns="91425" wrap="square" tIns="91425">
            <a:noAutofit/>
          </a:bodyPr>
          <a:lstStyle>
            <a:lvl1pPr indent="-298450" lvl="0" marL="457200" rtl="0">
              <a:spcBef>
                <a:spcPts val="60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left">
  <p:cSld name="TITLE_AND_BODY_1_1">
    <p:spTree>
      <p:nvGrpSpPr>
        <p:cNvPr id="53" name="Shape 53"/>
        <p:cNvGrpSpPr/>
        <p:nvPr/>
      </p:nvGrpSpPr>
      <p:grpSpPr>
        <a:xfrm>
          <a:off x="0" y="0"/>
          <a:ext cx="0" cy="0"/>
          <a:chOff x="0" y="0"/>
          <a:chExt cx="0" cy="0"/>
        </a:xfrm>
      </p:grpSpPr>
      <p:sp>
        <p:nvSpPr>
          <p:cNvPr id="54" name="Google Shape;54;p9"/>
          <p:cNvSpPr/>
          <p:nvPr/>
        </p:nvSpPr>
        <p:spPr>
          <a:xfrm flipH="1">
            <a:off x="-7125" y="0"/>
            <a:ext cx="259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6" name="Google Shape;56;p9"/>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57" name="Google Shape;57;p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9"/>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half">
  <p:cSld name="TITLE_AND_BODY_1_1_1">
    <p:spTree>
      <p:nvGrpSpPr>
        <p:cNvPr id="59" name="Shape 59"/>
        <p:cNvGrpSpPr/>
        <p:nvPr/>
      </p:nvGrpSpPr>
      <p:grpSpPr>
        <a:xfrm>
          <a:off x="0" y="0"/>
          <a:ext cx="0" cy="0"/>
          <a:chOff x="0" y="0"/>
          <a:chExt cx="0" cy="0"/>
        </a:xfrm>
      </p:grpSpPr>
      <p:sp>
        <p:nvSpPr>
          <p:cNvPr id="60" name="Google Shape;60;p10"/>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0"/>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62" name="Google Shape;62;p10"/>
          <p:cNvSpPr txBox="1"/>
          <p:nvPr>
            <p:ph type="title"/>
          </p:nvPr>
        </p:nvSpPr>
        <p:spPr>
          <a:xfrm>
            <a:off x="511425" y="575500"/>
            <a:ext cx="3517200" cy="973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63" name="Google Shape;63;p1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64" name="Google Shape;64;p10"/>
          <p:cNvSpPr txBox="1"/>
          <p:nvPr>
            <p:ph idx="1" type="body"/>
          </p:nvPr>
        </p:nvSpPr>
        <p:spPr>
          <a:xfrm>
            <a:off x="511425" y="1598600"/>
            <a:ext cx="3517200" cy="29577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rgbClr val="F6703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34450" y="575500"/>
            <a:ext cx="2046300" cy="398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p:txBody>
      </p:sp>
      <p:sp>
        <p:nvSpPr>
          <p:cNvPr id="7" name="Google Shape;7;p1"/>
          <p:cNvSpPr txBox="1"/>
          <p:nvPr>
            <p:ph idx="1" type="body"/>
          </p:nvPr>
        </p:nvSpPr>
        <p:spPr>
          <a:xfrm>
            <a:off x="3090625" y="575500"/>
            <a:ext cx="5596200" cy="3981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indent="-317500" lvl="1" marL="9144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indent="-317500" lvl="2" marL="13716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indent="-317500" lvl="3" marL="18288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indent="-317500" lvl="4" marL="22860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indent="-317500" lvl="5" marL="27432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indent="-317500" lvl="6" marL="32004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indent="-317500" lvl="7" marL="36576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indent="-317500" lvl="8" marL="41148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rgbClr val="CCCCCC"/>
                </a:solidFill>
                <a:latin typeface="Nunito Sans"/>
                <a:ea typeface="Nunito Sans"/>
                <a:cs typeface="Nunito Sans"/>
                <a:sym typeface="Nunito Sans"/>
              </a:defRPr>
            </a:lvl1pPr>
            <a:lvl2pPr lvl="1" algn="r">
              <a:buNone/>
              <a:defRPr sz="1000">
                <a:solidFill>
                  <a:srgbClr val="CCCCCC"/>
                </a:solidFill>
                <a:latin typeface="Nunito Sans"/>
                <a:ea typeface="Nunito Sans"/>
                <a:cs typeface="Nunito Sans"/>
                <a:sym typeface="Nunito Sans"/>
              </a:defRPr>
            </a:lvl2pPr>
            <a:lvl3pPr lvl="2" algn="r">
              <a:buNone/>
              <a:defRPr sz="1000">
                <a:solidFill>
                  <a:srgbClr val="CCCCCC"/>
                </a:solidFill>
                <a:latin typeface="Nunito Sans"/>
                <a:ea typeface="Nunito Sans"/>
                <a:cs typeface="Nunito Sans"/>
                <a:sym typeface="Nunito Sans"/>
              </a:defRPr>
            </a:lvl3pPr>
            <a:lvl4pPr lvl="3" algn="r">
              <a:buNone/>
              <a:defRPr sz="1000">
                <a:solidFill>
                  <a:srgbClr val="CCCCCC"/>
                </a:solidFill>
                <a:latin typeface="Nunito Sans"/>
                <a:ea typeface="Nunito Sans"/>
                <a:cs typeface="Nunito Sans"/>
                <a:sym typeface="Nunito Sans"/>
              </a:defRPr>
            </a:lvl4pPr>
            <a:lvl5pPr lvl="4" algn="r">
              <a:buNone/>
              <a:defRPr sz="1000">
                <a:solidFill>
                  <a:srgbClr val="CCCCCC"/>
                </a:solidFill>
                <a:latin typeface="Nunito Sans"/>
                <a:ea typeface="Nunito Sans"/>
                <a:cs typeface="Nunito Sans"/>
                <a:sym typeface="Nunito Sans"/>
              </a:defRPr>
            </a:lvl5pPr>
            <a:lvl6pPr lvl="5" algn="r">
              <a:buNone/>
              <a:defRPr sz="1000">
                <a:solidFill>
                  <a:srgbClr val="CCCCCC"/>
                </a:solidFill>
                <a:latin typeface="Nunito Sans"/>
                <a:ea typeface="Nunito Sans"/>
                <a:cs typeface="Nunito Sans"/>
                <a:sym typeface="Nunito Sans"/>
              </a:defRPr>
            </a:lvl6pPr>
            <a:lvl7pPr lvl="6" algn="r">
              <a:buNone/>
              <a:defRPr sz="1000">
                <a:solidFill>
                  <a:srgbClr val="CCCCCC"/>
                </a:solidFill>
                <a:latin typeface="Nunito Sans"/>
                <a:ea typeface="Nunito Sans"/>
                <a:cs typeface="Nunito Sans"/>
                <a:sym typeface="Nunito Sans"/>
              </a:defRPr>
            </a:lvl7pPr>
            <a:lvl8pPr lvl="7" algn="r">
              <a:buNone/>
              <a:defRPr sz="1000">
                <a:solidFill>
                  <a:srgbClr val="CCCCCC"/>
                </a:solidFill>
                <a:latin typeface="Nunito Sans"/>
                <a:ea typeface="Nunito Sans"/>
                <a:cs typeface="Nunito Sans"/>
                <a:sym typeface="Nunito Sans"/>
              </a:defRPr>
            </a:lvl8pPr>
            <a:lvl9pPr lvl="8" algn="r">
              <a:buNone/>
              <a:defRPr sz="1000">
                <a:solidFill>
                  <a:srgbClr val="CCCCCC"/>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0" name="Shape 90"/>
        <p:cNvGrpSpPr/>
        <p:nvPr/>
      </p:nvGrpSpPr>
      <p:grpSpPr>
        <a:xfrm>
          <a:off x="0" y="0"/>
          <a:ext cx="0" cy="0"/>
          <a:chOff x="0" y="0"/>
          <a:chExt cx="0" cy="0"/>
        </a:xfrm>
      </p:grpSpPr>
      <p:sp>
        <p:nvSpPr>
          <p:cNvPr id="91" name="Google Shape;91;p15"/>
          <p:cNvSpPr txBox="1"/>
          <p:nvPr>
            <p:ph type="ctrTitle"/>
          </p:nvPr>
        </p:nvSpPr>
        <p:spPr>
          <a:xfrm>
            <a:off x="542950" y="455675"/>
            <a:ext cx="3636600" cy="22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rPr>
              <a:t>Rubber Duck Solutions</a:t>
            </a:r>
            <a:endParaRPr>
              <a:solidFill>
                <a:schemeClr val="accent4"/>
              </a:solidFill>
            </a:endParaRPr>
          </a:p>
          <a:p>
            <a:pPr indent="0" lvl="0" marL="0" rtl="0" algn="l">
              <a:spcBef>
                <a:spcPts val="0"/>
              </a:spcBef>
              <a:spcAft>
                <a:spcPts val="0"/>
              </a:spcAft>
              <a:buNone/>
            </a:pPr>
            <a:r>
              <a:t/>
            </a:r>
            <a:endParaRPr>
              <a:solidFill>
                <a:schemeClr val="accent4"/>
              </a:solidFill>
            </a:endParaRPr>
          </a:p>
          <a:p>
            <a:pPr indent="0" lvl="0" marL="0" rtl="0" algn="l">
              <a:spcBef>
                <a:spcPts val="0"/>
              </a:spcBef>
              <a:spcAft>
                <a:spcPts val="0"/>
              </a:spcAft>
              <a:buNone/>
            </a:pPr>
            <a:r>
              <a:rPr lang="en">
                <a:solidFill>
                  <a:schemeClr val="accent4"/>
                </a:solidFill>
              </a:rPr>
              <a:t>Jonathan Vargas &amp;</a:t>
            </a:r>
            <a:br>
              <a:rPr lang="en">
                <a:solidFill>
                  <a:schemeClr val="accent4"/>
                </a:solidFill>
              </a:rPr>
            </a:br>
            <a:r>
              <a:rPr lang="en">
                <a:solidFill>
                  <a:schemeClr val="accent4"/>
                </a:solidFill>
              </a:rPr>
              <a:t>Carter Brezinski</a:t>
            </a:r>
            <a:endParaRPr>
              <a:solidFill>
                <a:schemeClr val="accent4"/>
              </a:solidFill>
            </a:endParaRPr>
          </a:p>
          <a:p>
            <a:pPr indent="0" lvl="0" marL="0" rtl="0" algn="l">
              <a:spcBef>
                <a:spcPts val="0"/>
              </a:spcBef>
              <a:spcAft>
                <a:spcPts val="0"/>
              </a:spcAft>
              <a:buNone/>
            </a:pPr>
            <a:r>
              <a:t/>
            </a:r>
            <a:endParaRPr>
              <a:solidFill>
                <a:schemeClr val="accent4"/>
              </a:solidFill>
            </a:endParaRPr>
          </a:p>
          <a:p>
            <a:pPr indent="0" lvl="0" marL="0" rtl="0" algn="l">
              <a:spcBef>
                <a:spcPts val="0"/>
              </a:spcBef>
              <a:spcAft>
                <a:spcPts val="0"/>
              </a:spcAft>
              <a:buNone/>
            </a:pPr>
            <a:r>
              <a:rPr lang="en">
                <a:solidFill>
                  <a:schemeClr val="accent4"/>
                </a:solidFill>
              </a:rPr>
              <a:t>Scrum #2</a:t>
            </a:r>
            <a:endParaRPr>
              <a:solidFill>
                <a:schemeClr val="accent4"/>
              </a:solidFill>
            </a:endParaRPr>
          </a:p>
          <a:p>
            <a:pPr indent="0" lvl="0" marL="0" rtl="0" algn="l">
              <a:spcBef>
                <a:spcPts val="0"/>
              </a:spcBef>
              <a:spcAft>
                <a:spcPts val="0"/>
              </a:spcAft>
              <a:buNone/>
            </a:pPr>
            <a:r>
              <a:t/>
            </a:r>
            <a:endParaRPr>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53" name="Shape 153"/>
        <p:cNvGrpSpPr/>
        <p:nvPr/>
      </p:nvGrpSpPr>
      <p:grpSpPr>
        <a:xfrm>
          <a:off x="0" y="0"/>
          <a:ext cx="0" cy="0"/>
          <a:chOff x="0" y="0"/>
          <a:chExt cx="0" cy="0"/>
        </a:xfrm>
      </p:grpSpPr>
      <p:sp>
        <p:nvSpPr>
          <p:cNvPr id="154" name="Google Shape;154;p24"/>
          <p:cNvSpPr txBox="1"/>
          <p:nvPr>
            <p:ph idx="4294967295" type="ctrTitle"/>
          </p:nvPr>
        </p:nvSpPr>
        <p:spPr>
          <a:xfrm>
            <a:off x="685800" y="1964342"/>
            <a:ext cx="7772400" cy="11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6000"/>
              <a:t>Team Reflection</a:t>
            </a:r>
            <a:endParaRPr b="1" sz="6000"/>
          </a:p>
        </p:txBody>
      </p:sp>
      <p:sp>
        <p:nvSpPr>
          <p:cNvPr id="155" name="Google Shape;155;p2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25"/>
          <p:cNvPicPr preferRelativeResize="0"/>
          <p:nvPr/>
        </p:nvPicPr>
        <p:blipFill>
          <a:blip r:embed="rId3">
            <a:alphaModFix/>
          </a:blip>
          <a:stretch>
            <a:fillRect/>
          </a:stretch>
        </p:blipFill>
        <p:spPr>
          <a:xfrm>
            <a:off x="-42175" y="-384150"/>
            <a:ext cx="9228349" cy="6163249"/>
          </a:xfrm>
          <a:prstGeom prst="rect">
            <a:avLst/>
          </a:prstGeom>
          <a:noFill/>
          <a:ln>
            <a:noFill/>
          </a:ln>
        </p:spPr>
      </p:pic>
      <p:sp>
        <p:nvSpPr>
          <p:cNvPr id="161" name="Google Shape;161;p25"/>
          <p:cNvSpPr txBox="1"/>
          <p:nvPr>
            <p:ph idx="4294967295" type="ctrTitle"/>
          </p:nvPr>
        </p:nvSpPr>
        <p:spPr>
          <a:xfrm>
            <a:off x="685800" y="59917"/>
            <a:ext cx="7772400" cy="11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7200"/>
              <a:t>Thank you for listening</a:t>
            </a:r>
            <a:endParaRPr b="1" sz="7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65" name="Shape 165"/>
        <p:cNvGrpSpPr/>
        <p:nvPr/>
      </p:nvGrpSpPr>
      <p:grpSpPr>
        <a:xfrm>
          <a:off x="0" y="0"/>
          <a:ext cx="0" cy="0"/>
          <a:chOff x="0" y="0"/>
          <a:chExt cx="0" cy="0"/>
        </a:xfrm>
      </p:grpSpPr>
      <p:sp>
        <p:nvSpPr>
          <p:cNvPr id="166" name="Google Shape;166;p2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7" name="Google Shape;167;p26"/>
          <p:cNvPicPr preferRelativeResize="0"/>
          <p:nvPr/>
        </p:nvPicPr>
        <p:blipFill>
          <a:blip r:embed="rId3">
            <a:alphaModFix/>
          </a:blip>
          <a:stretch>
            <a:fillRect/>
          </a:stretch>
        </p:blipFill>
        <p:spPr>
          <a:xfrm>
            <a:off x="3837750" y="182375"/>
            <a:ext cx="1371600" cy="666750"/>
          </a:xfrm>
          <a:prstGeom prst="rect">
            <a:avLst/>
          </a:prstGeom>
          <a:noFill/>
          <a:ln>
            <a:noFill/>
          </a:ln>
        </p:spPr>
      </p:pic>
      <p:sp>
        <p:nvSpPr>
          <p:cNvPr id="168" name="Google Shape;168;p26"/>
          <p:cNvSpPr txBox="1"/>
          <p:nvPr>
            <p:ph idx="4294967295" type="ctrTitle"/>
          </p:nvPr>
        </p:nvSpPr>
        <p:spPr>
          <a:xfrm>
            <a:off x="1588050" y="327450"/>
            <a:ext cx="5871000" cy="72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After mentor meeting takeaways</a:t>
            </a:r>
            <a:endParaRPr sz="3000"/>
          </a:p>
        </p:txBody>
      </p:sp>
      <p:grpSp>
        <p:nvGrpSpPr>
          <p:cNvPr id="169" name="Google Shape;169;p26"/>
          <p:cNvGrpSpPr/>
          <p:nvPr/>
        </p:nvGrpSpPr>
        <p:grpSpPr>
          <a:xfrm>
            <a:off x="7733882" y="528766"/>
            <a:ext cx="320378" cy="320378"/>
            <a:chOff x="1278900" y="2333250"/>
            <a:chExt cx="381175" cy="381175"/>
          </a:xfrm>
        </p:grpSpPr>
        <p:sp>
          <p:nvSpPr>
            <p:cNvPr id="170" name="Google Shape;170;p26"/>
            <p:cNvSpPr/>
            <p:nvPr/>
          </p:nvSpPr>
          <p:spPr>
            <a:xfrm>
              <a:off x="1278900" y="2333250"/>
              <a:ext cx="381175" cy="381175"/>
            </a:xfrm>
            <a:custGeom>
              <a:rect b="b" l="l" r="r" t="t"/>
              <a:pathLst>
                <a:path extrusionOk="0" fill="none" h="15247" w="15247">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6"/>
            <p:cNvSpPr/>
            <p:nvPr/>
          </p:nvSpPr>
          <p:spPr>
            <a:xfrm>
              <a:off x="1525475" y="2503125"/>
              <a:ext cx="43875" cy="47525"/>
            </a:xfrm>
            <a:custGeom>
              <a:rect b="b" l="l" r="r" t="t"/>
              <a:pathLst>
                <a:path extrusionOk="0" fill="none" h="1901" w="1755">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6"/>
            <p:cNvSpPr/>
            <p:nvPr/>
          </p:nvSpPr>
          <p:spPr>
            <a:xfrm>
              <a:off x="1369600" y="2503125"/>
              <a:ext cx="43875" cy="47525"/>
            </a:xfrm>
            <a:custGeom>
              <a:rect b="b" l="l" r="r" t="t"/>
              <a:pathLst>
                <a:path extrusionOk="0" fill="none" h="1901" w="1755">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6"/>
            <p:cNvSpPr/>
            <p:nvPr/>
          </p:nvSpPr>
          <p:spPr>
            <a:xfrm>
              <a:off x="1369600" y="2604200"/>
              <a:ext cx="199750" cy="40825"/>
            </a:xfrm>
            <a:custGeom>
              <a:rect b="b" l="l" r="r" t="t"/>
              <a:pathLst>
                <a:path extrusionOk="0" fill="none" h="1633" w="799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26"/>
          <p:cNvSpPr txBox="1"/>
          <p:nvPr>
            <p:ph idx="1" type="body"/>
          </p:nvPr>
        </p:nvSpPr>
        <p:spPr>
          <a:xfrm>
            <a:off x="1773900" y="1616225"/>
            <a:ext cx="5596200" cy="27651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Clr>
                <a:srgbClr val="CCCCCC"/>
              </a:buClr>
              <a:buSzPts val="1800"/>
              <a:buFont typeface="Nunito Sans"/>
              <a:buChar char="▪"/>
            </a:pPr>
            <a:r>
              <a:rPr lang="en" sz="1800">
                <a:solidFill>
                  <a:schemeClr val="dk2"/>
                </a:solidFill>
                <a:latin typeface="Nunito Sans"/>
                <a:ea typeface="Nunito Sans"/>
                <a:cs typeface="Nunito Sans"/>
                <a:sym typeface="Nunito Sans"/>
              </a:rPr>
              <a:t>Neutral Set, Positive Set, Negative Set</a:t>
            </a:r>
            <a:endParaRPr sz="1800">
              <a:solidFill>
                <a:schemeClr val="dk2"/>
              </a:solidFill>
              <a:latin typeface="Nunito Sans"/>
              <a:ea typeface="Nunito Sans"/>
              <a:cs typeface="Nunito Sans"/>
              <a:sym typeface="Nunito Sans"/>
            </a:endParaRPr>
          </a:p>
          <a:p>
            <a:pPr indent="-342900" lvl="0" marL="457200" rtl="0" algn="l">
              <a:spcBef>
                <a:spcPts val="1000"/>
              </a:spcBef>
              <a:spcAft>
                <a:spcPts val="1000"/>
              </a:spcAft>
              <a:buClr>
                <a:srgbClr val="CCCCCC"/>
              </a:buClr>
              <a:buSzPts val="1800"/>
              <a:buFont typeface="Nunito Sans"/>
              <a:buChar char="▪"/>
            </a:pPr>
            <a:r>
              <a:rPr lang="en" sz="1800">
                <a:solidFill>
                  <a:schemeClr val="dk2"/>
                </a:solidFill>
                <a:latin typeface="Nunito Sans"/>
                <a:ea typeface="Nunito Sans"/>
                <a:cs typeface="Nunito Sans"/>
                <a:sym typeface="Nunito Sans"/>
              </a:rPr>
              <a:t>Will our dataset be enough?</a:t>
            </a:r>
            <a:endParaRPr sz="1800">
              <a:solidFill>
                <a:schemeClr val="dk2"/>
              </a:solidFill>
              <a:latin typeface="Nunito Sans"/>
              <a:ea typeface="Nunito Sans"/>
              <a:cs typeface="Nunito Sans"/>
              <a:sym typeface="Nunito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95" name="Shape 95"/>
        <p:cNvGrpSpPr/>
        <p:nvPr/>
      </p:nvGrpSpPr>
      <p:grpSpPr>
        <a:xfrm>
          <a:off x="0" y="0"/>
          <a:ext cx="0" cy="0"/>
          <a:chOff x="0" y="0"/>
          <a:chExt cx="0" cy="0"/>
        </a:xfrm>
      </p:grpSpPr>
      <p:sp>
        <p:nvSpPr>
          <p:cNvPr id="96" name="Google Shape;96;p16"/>
          <p:cNvSpPr txBox="1"/>
          <p:nvPr>
            <p:ph type="title"/>
          </p:nvPr>
        </p:nvSpPr>
        <p:spPr>
          <a:xfrm>
            <a:off x="976175" y="1016000"/>
            <a:ext cx="2519400" cy="97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97" name="Google Shape;97;p16"/>
          <p:cNvSpPr txBox="1"/>
          <p:nvPr>
            <p:ph idx="2" type="body"/>
          </p:nvPr>
        </p:nvSpPr>
        <p:spPr>
          <a:xfrm>
            <a:off x="5130225" y="1016000"/>
            <a:ext cx="3470700" cy="3099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accent4"/>
              </a:buClr>
              <a:buSzPts val="1800"/>
              <a:buAutoNum type="arabicPeriod"/>
            </a:pPr>
            <a:r>
              <a:rPr lang="en"/>
              <a:t>Reintroduction</a:t>
            </a:r>
            <a:endParaRPr/>
          </a:p>
          <a:p>
            <a:pPr indent="-342900" lvl="0" marL="457200" rtl="0" algn="l">
              <a:spcBef>
                <a:spcPts val="1000"/>
              </a:spcBef>
              <a:spcAft>
                <a:spcPts val="0"/>
              </a:spcAft>
              <a:buClr>
                <a:schemeClr val="accent4"/>
              </a:buClr>
              <a:buSzPts val="1800"/>
              <a:buAutoNum type="arabicPeriod"/>
            </a:pPr>
            <a:r>
              <a:rPr lang="en"/>
              <a:t>Project Update</a:t>
            </a:r>
            <a:endParaRPr/>
          </a:p>
          <a:p>
            <a:pPr indent="-342900" lvl="0" marL="457200" rtl="0" algn="l">
              <a:spcBef>
                <a:spcPts val="1000"/>
              </a:spcBef>
              <a:spcAft>
                <a:spcPts val="0"/>
              </a:spcAft>
              <a:buClr>
                <a:schemeClr val="accent4"/>
              </a:buClr>
              <a:buSzPts val="1800"/>
              <a:buAutoNum type="arabicPeriod"/>
            </a:pPr>
            <a:r>
              <a:rPr lang="en"/>
              <a:t>Project Issues</a:t>
            </a:r>
            <a:endParaRPr/>
          </a:p>
          <a:p>
            <a:pPr indent="-342900" lvl="0" marL="457200" rtl="0" algn="l">
              <a:spcBef>
                <a:spcPts val="1000"/>
              </a:spcBef>
              <a:spcAft>
                <a:spcPts val="0"/>
              </a:spcAft>
              <a:buClr>
                <a:schemeClr val="accent4"/>
              </a:buClr>
              <a:buSzPts val="1800"/>
              <a:buAutoNum type="arabicPeriod"/>
            </a:pPr>
            <a:r>
              <a:rPr lang="en"/>
              <a:t>Project Changes</a:t>
            </a:r>
            <a:endParaRPr/>
          </a:p>
          <a:p>
            <a:pPr indent="-342900" lvl="0" marL="457200" rtl="0" algn="l">
              <a:spcBef>
                <a:spcPts val="1000"/>
              </a:spcBef>
              <a:spcAft>
                <a:spcPts val="0"/>
              </a:spcAft>
              <a:buClr>
                <a:schemeClr val="accent4"/>
              </a:buClr>
              <a:buSzPts val="1800"/>
              <a:buAutoNum type="arabicPeriod"/>
            </a:pPr>
            <a:r>
              <a:rPr lang="en"/>
              <a:t>Plans for the next coming weeks</a:t>
            </a:r>
            <a:endParaRPr/>
          </a:p>
          <a:p>
            <a:pPr indent="-342900" lvl="0" marL="457200" rtl="0" algn="l">
              <a:spcBef>
                <a:spcPts val="1000"/>
              </a:spcBef>
              <a:spcAft>
                <a:spcPts val="1000"/>
              </a:spcAft>
              <a:buClr>
                <a:schemeClr val="accent4"/>
              </a:buClr>
              <a:buSzPts val="1800"/>
              <a:buAutoNum type="arabicPeriod"/>
            </a:pPr>
            <a:r>
              <a:rPr lang="en"/>
              <a:t>Reflections</a:t>
            </a:r>
            <a:endParaRPr/>
          </a:p>
        </p:txBody>
      </p:sp>
      <p:sp>
        <p:nvSpPr>
          <p:cNvPr id="98" name="Google Shape;98;p1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2" name="Shape 102"/>
        <p:cNvGrpSpPr/>
        <p:nvPr/>
      </p:nvGrpSpPr>
      <p:grpSpPr>
        <a:xfrm>
          <a:off x="0" y="0"/>
          <a:ext cx="0" cy="0"/>
          <a:chOff x="0" y="0"/>
          <a:chExt cx="0" cy="0"/>
        </a:xfrm>
      </p:grpSpPr>
      <p:pic>
        <p:nvPicPr>
          <p:cNvPr id="103" name="Google Shape;103;p17"/>
          <p:cNvPicPr preferRelativeResize="0"/>
          <p:nvPr/>
        </p:nvPicPr>
        <p:blipFill rotWithShape="1">
          <a:blip r:embed="rId4">
            <a:alphaModFix/>
          </a:blip>
          <a:srcRect b="0" l="11727" r="10711" t="10929"/>
          <a:stretch/>
        </p:blipFill>
        <p:spPr>
          <a:xfrm>
            <a:off x="2591300" y="0"/>
            <a:ext cx="6715581" cy="5143499"/>
          </a:xfrm>
          <a:prstGeom prst="rect">
            <a:avLst/>
          </a:prstGeom>
          <a:noFill/>
          <a:ln>
            <a:noFill/>
          </a:ln>
        </p:spPr>
      </p:pic>
      <p:sp>
        <p:nvSpPr>
          <p:cNvPr id="104" name="Google Shape;104;p17"/>
          <p:cNvSpPr txBox="1"/>
          <p:nvPr>
            <p:ph type="ctrTitle"/>
          </p:nvPr>
        </p:nvSpPr>
        <p:spPr>
          <a:xfrm>
            <a:off x="267100" y="2340300"/>
            <a:ext cx="2024100" cy="46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4"/>
                </a:solidFill>
              </a:rPr>
              <a:t>What are we doing?</a:t>
            </a:r>
            <a:endParaRPr>
              <a:solidFill>
                <a:schemeClr val="accent4"/>
              </a:solidFill>
            </a:endParaRPr>
          </a:p>
        </p:txBody>
      </p:sp>
      <p:sp>
        <p:nvSpPr>
          <p:cNvPr id="105" name="Google Shape;105;p1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09" name="Shape 109"/>
        <p:cNvGrpSpPr/>
        <p:nvPr/>
      </p:nvGrpSpPr>
      <p:grpSpPr>
        <a:xfrm>
          <a:off x="0" y="0"/>
          <a:ext cx="0" cy="0"/>
          <a:chOff x="0" y="0"/>
          <a:chExt cx="0" cy="0"/>
        </a:xfrm>
      </p:grpSpPr>
      <p:sp>
        <p:nvSpPr>
          <p:cNvPr id="110" name="Google Shape;110;p18"/>
          <p:cNvSpPr txBox="1"/>
          <p:nvPr>
            <p:ph idx="4294967295" type="ctrTitle"/>
          </p:nvPr>
        </p:nvSpPr>
        <p:spPr>
          <a:xfrm>
            <a:off x="459425" y="1964350"/>
            <a:ext cx="8189700" cy="11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6000"/>
              <a:t>Project Update So Far</a:t>
            </a:r>
            <a:endParaRPr b="1" sz="6000"/>
          </a:p>
        </p:txBody>
      </p:sp>
      <p:sp>
        <p:nvSpPr>
          <p:cNvPr id="111" name="Google Shape;111;p1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15" name="Shape 115"/>
        <p:cNvGrpSpPr/>
        <p:nvPr/>
      </p:nvGrpSpPr>
      <p:grpSpPr>
        <a:xfrm>
          <a:off x="0" y="0"/>
          <a:ext cx="0" cy="0"/>
          <a:chOff x="0" y="0"/>
          <a:chExt cx="0" cy="0"/>
        </a:xfrm>
      </p:grpSpPr>
      <p:pic>
        <p:nvPicPr>
          <p:cNvPr id="116" name="Google Shape;116;p19"/>
          <p:cNvPicPr preferRelativeResize="0"/>
          <p:nvPr/>
        </p:nvPicPr>
        <p:blipFill>
          <a:blip r:embed="rId3">
            <a:alphaModFix/>
          </a:blip>
          <a:stretch>
            <a:fillRect/>
          </a:stretch>
        </p:blipFill>
        <p:spPr>
          <a:xfrm>
            <a:off x="5240457" y="1137550"/>
            <a:ext cx="3708617" cy="3856150"/>
          </a:xfrm>
          <a:prstGeom prst="rect">
            <a:avLst/>
          </a:prstGeom>
          <a:noFill/>
          <a:ln>
            <a:noFill/>
          </a:ln>
        </p:spPr>
      </p:pic>
      <p:pic>
        <p:nvPicPr>
          <p:cNvPr id="117" name="Google Shape;117;p19"/>
          <p:cNvPicPr preferRelativeResize="0"/>
          <p:nvPr/>
        </p:nvPicPr>
        <p:blipFill>
          <a:blip r:embed="rId4">
            <a:alphaModFix/>
          </a:blip>
          <a:stretch>
            <a:fillRect/>
          </a:stretch>
        </p:blipFill>
        <p:spPr>
          <a:xfrm>
            <a:off x="169775" y="1137550"/>
            <a:ext cx="3646299" cy="3856150"/>
          </a:xfrm>
          <a:prstGeom prst="rect">
            <a:avLst/>
          </a:prstGeom>
          <a:noFill/>
          <a:ln>
            <a:noFill/>
          </a:ln>
        </p:spPr>
      </p:pic>
      <p:sp>
        <p:nvSpPr>
          <p:cNvPr id="118" name="Google Shape;118;p19"/>
          <p:cNvSpPr txBox="1"/>
          <p:nvPr>
            <p:ph idx="4294967295" type="title"/>
          </p:nvPr>
        </p:nvSpPr>
        <p:spPr>
          <a:xfrm>
            <a:off x="1258400" y="276300"/>
            <a:ext cx="6611700" cy="54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Experimentation: Testing with Google Colab</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22" name="Shape 122"/>
        <p:cNvGrpSpPr/>
        <p:nvPr/>
      </p:nvGrpSpPr>
      <p:grpSpPr>
        <a:xfrm>
          <a:off x="0" y="0"/>
          <a:ext cx="0" cy="0"/>
          <a:chOff x="0" y="0"/>
          <a:chExt cx="0" cy="0"/>
        </a:xfrm>
      </p:grpSpPr>
      <p:sp>
        <p:nvSpPr>
          <p:cNvPr id="123" name="Google Shape;123;p20"/>
          <p:cNvSpPr txBox="1"/>
          <p:nvPr>
            <p:ph type="title"/>
          </p:nvPr>
        </p:nvSpPr>
        <p:spPr>
          <a:xfrm>
            <a:off x="276275" y="446525"/>
            <a:ext cx="2046300" cy="26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Issues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4" name="Google Shape;124;p20"/>
          <p:cNvSpPr txBox="1"/>
          <p:nvPr>
            <p:ph idx="1" type="body"/>
          </p:nvPr>
        </p:nvSpPr>
        <p:spPr>
          <a:xfrm>
            <a:off x="3030700" y="358325"/>
            <a:ext cx="5596200" cy="27651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Training - potentially</a:t>
            </a:r>
            <a:endParaRPr sz="1800"/>
          </a:p>
          <a:p>
            <a:pPr indent="-342900" lvl="0" marL="457200" rtl="0" algn="l">
              <a:spcBef>
                <a:spcPts val="1000"/>
              </a:spcBef>
              <a:spcAft>
                <a:spcPts val="0"/>
              </a:spcAft>
              <a:buSzPts val="1800"/>
              <a:buChar char="▪"/>
            </a:pPr>
            <a:r>
              <a:rPr lang="en" sz="1800"/>
              <a:t>Will we have a consistent place to test our project?</a:t>
            </a:r>
            <a:endParaRPr sz="1800"/>
          </a:p>
          <a:p>
            <a:pPr indent="-342900" lvl="0" marL="457200" rtl="0" algn="l">
              <a:spcBef>
                <a:spcPts val="1000"/>
              </a:spcBef>
              <a:spcAft>
                <a:spcPts val="1000"/>
              </a:spcAft>
              <a:buSzPts val="1800"/>
              <a:buChar char="▪"/>
            </a:pPr>
            <a:r>
              <a:rPr lang="en" sz="1800"/>
              <a:t>Future potential issues: the hardware the software will have to run off of. Ie: laptop? phones? </a:t>
            </a:r>
            <a:endParaRPr sz="1800"/>
          </a:p>
        </p:txBody>
      </p:sp>
      <p:sp>
        <p:nvSpPr>
          <p:cNvPr id="125" name="Google Shape;125;p2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6" name="Google Shape;126;p20"/>
          <p:cNvPicPr preferRelativeResize="0"/>
          <p:nvPr/>
        </p:nvPicPr>
        <p:blipFill>
          <a:blip r:embed="rId3">
            <a:alphaModFix/>
          </a:blip>
          <a:stretch>
            <a:fillRect/>
          </a:stretch>
        </p:blipFill>
        <p:spPr>
          <a:xfrm>
            <a:off x="6318475" y="3454664"/>
            <a:ext cx="2551699" cy="1688848"/>
          </a:xfrm>
          <a:prstGeom prst="rect">
            <a:avLst/>
          </a:prstGeom>
          <a:noFill/>
          <a:ln>
            <a:noFill/>
          </a:ln>
        </p:spPr>
      </p:pic>
      <p:pic>
        <p:nvPicPr>
          <p:cNvPr id="127" name="Google Shape;127;p20"/>
          <p:cNvPicPr preferRelativeResize="0"/>
          <p:nvPr/>
        </p:nvPicPr>
        <p:blipFill>
          <a:blip r:embed="rId4">
            <a:alphaModFix/>
          </a:blip>
          <a:stretch>
            <a:fillRect/>
          </a:stretch>
        </p:blipFill>
        <p:spPr>
          <a:xfrm>
            <a:off x="2579350" y="3428175"/>
            <a:ext cx="3049379" cy="17152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31" name="Shape 131"/>
        <p:cNvGrpSpPr/>
        <p:nvPr/>
      </p:nvGrpSpPr>
      <p:grpSpPr>
        <a:xfrm>
          <a:off x="0" y="0"/>
          <a:ext cx="0" cy="0"/>
          <a:chOff x="0" y="0"/>
          <a:chExt cx="0" cy="0"/>
        </a:xfrm>
      </p:grpSpPr>
      <p:sp>
        <p:nvSpPr>
          <p:cNvPr id="132" name="Google Shape;132;p21"/>
          <p:cNvSpPr txBox="1"/>
          <p:nvPr>
            <p:ph idx="4294967295" type="ctrTitle"/>
          </p:nvPr>
        </p:nvSpPr>
        <p:spPr>
          <a:xfrm>
            <a:off x="331300" y="139717"/>
            <a:ext cx="7772400" cy="11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6000"/>
              <a:t>Documentation</a:t>
            </a:r>
            <a:endParaRPr b="1" sz="6000"/>
          </a:p>
        </p:txBody>
      </p:sp>
      <p:sp>
        <p:nvSpPr>
          <p:cNvPr id="133" name="Google Shape;133;p2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4" name="Google Shape;134;p21"/>
          <p:cNvPicPr preferRelativeResize="0"/>
          <p:nvPr/>
        </p:nvPicPr>
        <p:blipFill>
          <a:blip r:embed="rId3">
            <a:alphaModFix/>
          </a:blip>
          <a:stretch>
            <a:fillRect/>
          </a:stretch>
        </p:blipFill>
        <p:spPr>
          <a:xfrm>
            <a:off x="331300" y="1399775"/>
            <a:ext cx="4847001" cy="2873350"/>
          </a:xfrm>
          <a:prstGeom prst="rect">
            <a:avLst/>
          </a:prstGeom>
          <a:noFill/>
          <a:ln>
            <a:noFill/>
          </a:ln>
        </p:spPr>
      </p:pic>
      <p:pic>
        <p:nvPicPr>
          <p:cNvPr id="135" name="Google Shape;135;p21"/>
          <p:cNvPicPr preferRelativeResize="0"/>
          <p:nvPr/>
        </p:nvPicPr>
        <p:blipFill>
          <a:blip r:embed="rId4">
            <a:alphaModFix/>
          </a:blip>
          <a:stretch>
            <a:fillRect/>
          </a:stretch>
        </p:blipFill>
        <p:spPr>
          <a:xfrm>
            <a:off x="2770099" y="1264002"/>
            <a:ext cx="6067451" cy="37872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39" name="Shape 139"/>
        <p:cNvGrpSpPr/>
        <p:nvPr/>
      </p:nvGrpSpPr>
      <p:grpSpPr>
        <a:xfrm>
          <a:off x="0" y="0"/>
          <a:ext cx="0" cy="0"/>
          <a:chOff x="0" y="0"/>
          <a:chExt cx="0" cy="0"/>
        </a:xfrm>
      </p:grpSpPr>
      <p:pic>
        <p:nvPicPr>
          <p:cNvPr id="140" name="Google Shape;140;p22"/>
          <p:cNvPicPr preferRelativeResize="0"/>
          <p:nvPr/>
        </p:nvPicPr>
        <p:blipFill rotWithShape="1">
          <a:blip r:embed="rId3">
            <a:alphaModFix/>
          </a:blip>
          <a:srcRect b="22779" l="0" r="0" t="0"/>
          <a:stretch/>
        </p:blipFill>
        <p:spPr>
          <a:xfrm>
            <a:off x="2584750" y="0"/>
            <a:ext cx="6724400" cy="5192400"/>
          </a:xfrm>
          <a:prstGeom prst="rect">
            <a:avLst/>
          </a:prstGeom>
          <a:noFill/>
          <a:ln>
            <a:noFill/>
          </a:ln>
        </p:spPr>
      </p:pic>
      <p:sp>
        <p:nvSpPr>
          <p:cNvPr id="141" name="Google Shape;141;p22"/>
          <p:cNvSpPr txBox="1"/>
          <p:nvPr>
            <p:ph type="title"/>
          </p:nvPr>
        </p:nvSpPr>
        <p:spPr>
          <a:xfrm>
            <a:off x="286250" y="375500"/>
            <a:ext cx="2046300" cy="83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4"/>
                </a:solidFill>
              </a:rPr>
              <a:t>Status of The Project:</a:t>
            </a:r>
            <a:endParaRPr>
              <a:solidFill>
                <a:schemeClr val="accent4"/>
              </a:solidFill>
            </a:endParaRPr>
          </a:p>
        </p:txBody>
      </p:sp>
      <p:sp>
        <p:nvSpPr>
          <p:cNvPr id="142" name="Google Shape;142;p2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143" name="Google Shape;143;p22"/>
          <p:cNvSpPr txBox="1"/>
          <p:nvPr>
            <p:ph type="title"/>
          </p:nvPr>
        </p:nvSpPr>
        <p:spPr>
          <a:xfrm>
            <a:off x="286250" y="2335051"/>
            <a:ext cx="2046300" cy="47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79B47C"/>
                </a:solidFill>
              </a:rPr>
              <a:t>Green</a:t>
            </a:r>
            <a:endParaRPr b="1">
              <a:solidFill>
                <a:srgbClr val="C9BF2D"/>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147" name="Shape 147"/>
        <p:cNvGrpSpPr/>
        <p:nvPr/>
      </p:nvGrpSpPr>
      <p:grpSpPr>
        <a:xfrm>
          <a:off x="0" y="0"/>
          <a:ext cx="0" cy="0"/>
          <a:chOff x="0" y="0"/>
          <a:chExt cx="0" cy="0"/>
        </a:xfrm>
      </p:grpSpPr>
      <p:sp>
        <p:nvSpPr>
          <p:cNvPr id="148" name="Google Shape;148;p23"/>
          <p:cNvSpPr txBox="1"/>
          <p:nvPr>
            <p:ph idx="4294967295" type="ctrTitle"/>
          </p:nvPr>
        </p:nvSpPr>
        <p:spPr>
          <a:xfrm>
            <a:off x="685800" y="1964342"/>
            <a:ext cx="7772400" cy="11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6000"/>
              <a:t>What is next?</a:t>
            </a:r>
            <a:endParaRPr b="1" sz="6000"/>
          </a:p>
        </p:txBody>
      </p:sp>
      <p:sp>
        <p:nvSpPr>
          <p:cNvPr id="149" name="Google Shape;149;p2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